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11" r:id="rId2"/>
    <p:sldId id="720" r:id="rId3"/>
    <p:sldId id="721" r:id="rId4"/>
    <p:sldId id="722" r:id="rId5"/>
    <p:sldId id="723" r:id="rId6"/>
    <p:sldId id="725" r:id="rId7"/>
    <p:sldId id="724" r:id="rId8"/>
    <p:sldId id="727" r:id="rId9"/>
    <p:sldId id="726" r:id="rId10"/>
    <p:sldId id="728" r:id="rId11"/>
    <p:sldId id="730" r:id="rId12"/>
    <p:sldId id="731" r:id="rId13"/>
    <p:sldId id="732" r:id="rId14"/>
    <p:sldId id="734" r:id="rId15"/>
    <p:sldId id="735" r:id="rId16"/>
  </p:sldIdLst>
  <p:sldSz cx="9144000" cy="5143500" type="screen16x9"/>
  <p:notesSz cx="7102475" cy="10234613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6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4CBBC7"/>
    <a:srgbClr val="FFFFFF"/>
    <a:srgbClr val="2CBAD5"/>
    <a:srgbClr val="009DDD"/>
    <a:srgbClr val="31CBE7"/>
    <a:srgbClr val="2EB8E7"/>
    <a:srgbClr val="37B0E5"/>
    <a:srgbClr val="36A5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3" autoAdjust="0"/>
    <p:restoredTop sz="81697" autoAdjust="0"/>
  </p:normalViewPr>
  <p:slideViewPr>
    <p:cSldViewPr snapToGrid="0">
      <p:cViewPr varScale="1">
        <p:scale>
          <a:sx n="126" d="100"/>
          <a:sy n="126" d="100"/>
        </p:scale>
        <p:origin x="-1278" y="-90"/>
      </p:cViewPr>
      <p:guideLst>
        <p:guide orient="horz" pos="306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0" y="96"/>
      </p:cViewPr>
      <p:guideLst/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9F9E6-5F25-422D-8949-E4BBC7CAAD97}" type="doc">
      <dgm:prSet loTypeId="urn:microsoft.com/office/officeart/2008/layout/VerticalCircle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1F5D2E5-94D1-4FF8-A481-87E525DC8D5F}">
      <dgm:prSet phldrT="[Текст]"/>
      <dgm:spPr/>
      <dgm:t>
        <a:bodyPr/>
        <a:lstStyle/>
        <a:p>
          <a:r>
            <a:rPr lang="ru-RU" dirty="0" smtClean="0">
              <a:solidFill>
                <a:srgbClr val="4D4D4D"/>
              </a:solidFill>
            </a:rPr>
            <a:t>быстродействие</a:t>
          </a:r>
          <a:endParaRPr lang="ru-RU" dirty="0">
            <a:solidFill>
              <a:srgbClr val="4D4D4D"/>
            </a:solidFill>
          </a:endParaRPr>
        </a:p>
      </dgm:t>
    </dgm:pt>
    <dgm:pt modelId="{E5A3D5D5-4E85-4B74-8CCF-152418ECFE5B}" type="parTrans" cxnId="{99198D14-1656-4F60-B727-F342AC55A760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982E6A1C-19D4-44B2-BAEC-39F01674C70A}" type="sibTrans" cxnId="{99198D14-1656-4F60-B727-F342AC55A760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188B6B48-FAA7-4D0C-8713-37EB721B9B44}">
      <dgm:prSet/>
      <dgm:spPr/>
      <dgm:t>
        <a:bodyPr/>
        <a:lstStyle/>
        <a:p>
          <a:r>
            <a:rPr lang="ru-RU" dirty="0" smtClean="0">
              <a:solidFill>
                <a:srgbClr val="4D4D4D"/>
              </a:solidFill>
            </a:rPr>
            <a:t>максимальная наглядность</a:t>
          </a:r>
          <a:endParaRPr lang="ru-RU" dirty="0">
            <a:solidFill>
              <a:srgbClr val="4D4D4D"/>
            </a:solidFill>
          </a:endParaRPr>
        </a:p>
      </dgm:t>
    </dgm:pt>
    <dgm:pt modelId="{0982B886-1C41-4B5B-B567-9B80BC2130F7}" type="parTrans" cxnId="{1C0122C7-5D12-4798-AFCB-7E9DB00FEA56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D42080EE-A108-4427-97C2-F795E7385AB7}" type="sibTrans" cxnId="{1C0122C7-5D12-4798-AFCB-7E9DB00FEA56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34223207-7830-451C-87B7-AD256B472A04}">
      <dgm:prSet/>
      <dgm:spPr/>
      <dgm:t>
        <a:bodyPr/>
        <a:lstStyle/>
        <a:p>
          <a:r>
            <a:rPr lang="ru-RU" dirty="0" smtClean="0">
              <a:solidFill>
                <a:srgbClr val="4D4D4D"/>
              </a:solidFill>
            </a:rPr>
            <a:t>открытость</a:t>
          </a:r>
          <a:endParaRPr lang="ru-RU" dirty="0">
            <a:solidFill>
              <a:srgbClr val="4D4D4D"/>
            </a:solidFill>
          </a:endParaRPr>
        </a:p>
      </dgm:t>
    </dgm:pt>
    <dgm:pt modelId="{A4FA41C4-FC95-4A19-90FD-63A4B26AB152}" type="parTrans" cxnId="{7173CD40-911A-45C9-9AD3-779874C0CCBE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87CC8EDC-B086-49EA-B03D-0B8EED7433B0}" type="sibTrans" cxnId="{7173CD40-911A-45C9-9AD3-779874C0CCBE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BED688EF-2434-457F-808D-A6D594F30B94}">
      <dgm:prSet/>
      <dgm:spPr/>
      <dgm:t>
        <a:bodyPr/>
        <a:lstStyle/>
        <a:p>
          <a:r>
            <a:rPr lang="ru-RU" dirty="0" smtClean="0">
              <a:solidFill>
                <a:srgbClr val="4D4D4D"/>
              </a:solidFill>
            </a:rPr>
            <a:t>возможность быстро обсудить документ с коллегами</a:t>
          </a:r>
          <a:endParaRPr lang="ru-RU" dirty="0">
            <a:solidFill>
              <a:srgbClr val="4D4D4D"/>
            </a:solidFill>
          </a:endParaRPr>
        </a:p>
      </dgm:t>
    </dgm:pt>
    <dgm:pt modelId="{011AC728-6983-4723-BB40-8BD133A97CA1}" type="parTrans" cxnId="{ED86572A-97DD-4099-9288-CEFD110F9D22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9021A219-4534-4BE6-BD85-E6A86BFACAA5}" type="sibTrans" cxnId="{ED86572A-97DD-4099-9288-CEFD110F9D22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C279CD6E-CC65-4465-B7F3-279890C106BB}">
      <dgm:prSet/>
      <dgm:spPr/>
      <dgm:t>
        <a:bodyPr/>
        <a:lstStyle/>
        <a:p>
          <a:r>
            <a:rPr lang="ru-RU" dirty="0" smtClean="0">
              <a:solidFill>
                <a:srgbClr val="4D4D4D"/>
              </a:solidFill>
            </a:rPr>
            <a:t>возможность узнать мнение экспертов</a:t>
          </a:r>
          <a:endParaRPr lang="ru-RU" dirty="0">
            <a:solidFill>
              <a:srgbClr val="4D4D4D"/>
            </a:solidFill>
          </a:endParaRPr>
        </a:p>
      </dgm:t>
    </dgm:pt>
    <dgm:pt modelId="{75C66AD8-5471-42B9-95A1-31C8583E2BE2}" type="parTrans" cxnId="{BB40412D-9B37-45FB-A6EF-4E4C31E2C070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F7FA996D-6E24-4D17-83AD-00D86C862A11}" type="sibTrans" cxnId="{BB40412D-9B37-45FB-A6EF-4E4C31E2C070}">
      <dgm:prSet/>
      <dgm:spPr/>
      <dgm:t>
        <a:bodyPr/>
        <a:lstStyle/>
        <a:p>
          <a:endParaRPr lang="ru-RU">
            <a:solidFill>
              <a:srgbClr val="4D4D4D"/>
            </a:solidFill>
          </a:endParaRPr>
        </a:p>
      </dgm:t>
    </dgm:pt>
    <dgm:pt modelId="{27B7B3A5-1A9D-4ECA-874F-2E6B72D0D957}" type="pres">
      <dgm:prSet presAssocID="{8AC9F9E6-5F25-422D-8949-E4BBC7CAAD9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BF02A0E-5B6B-42E1-80F0-150F9525882B}" type="pres">
      <dgm:prSet presAssocID="{21F5D2E5-94D1-4FF8-A481-87E525DC8D5F}" presName="noChildren" presStyleCnt="0"/>
      <dgm:spPr/>
      <dgm:t>
        <a:bodyPr/>
        <a:lstStyle/>
        <a:p>
          <a:endParaRPr lang="ru-RU"/>
        </a:p>
      </dgm:t>
    </dgm:pt>
    <dgm:pt modelId="{8498F329-293A-43B0-A92D-A27B7111050F}" type="pres">
      <dgm:prSet presAssocID="{21F5D2E5-94D1-4FF8-A481-87E525DC8D5F}" presName="gap" presStyleCnt="0"/>
      <dgm:spPr/>
      <dgm:t>
        <a:bodyPr/>
        <a:lstStyle/>
        <a:p>
          <a:endParaRPr lang="ru-RU"/>
        </a:p>
      </dgm:t>
    </dgm:pt>
    <dgm:pt modelId="{EE61A134-3384-483C-BDC4-830BF20BF921}" type="pres">
      <dgm:prSet presAssocID="{21F5D2E5-94D1-4FF8-A481-87E525DC8D5F}" presName="medCircle2" presStyleLbl="vennNode1" presStyleIdx="0" presStyleCnt="5"/>
      <dgm:spPr/>
      <dgm:t>
        <a:bodyPr/>
        <a:lstStyle/>
        <a:p>
          <a:endParaRPr lang="ru-RU"/>
        </a:p>
      </dgm:t>
    </dgm:pt>
    <dgm:pt modelId="{E6F33C2B-EF99-4008-BAF6-FA72501B8C90}" type="pres">
      <dgm:prSet presAssocID="{21F5D2E5-94D1-4FF8-A481-87E525DC8D5F}" presName="txLvlOnly1" presStyleLbl="revTx" presStyleIdx="0" presStyleCnt="5"/>
      <dgm:spPr/>
      <dgm:t>
        <a:bodyPr/>
        <a:lstStyle/>
        <a:p>
          <a:endParaRPr lang="ru-RU"/>
        </a:p>
      </dgm:t>
    </dgm:pt>
    <dgm:pt modelId="{AFAF0089-195D-4658-887D-ED78BDE6A8CF}" type="pres">
      <dgm:prSet presAssocID="{188B6B48-FAA7-4D0C-8713-37EB721B9B44}" presName="noChildren" presStyleCnt="0"/>
      <dgm:spPr/>
      <dgm:t>
        <a:bodyPr/>
        <a:lstStyle/>
        <a:p>
          <a:endParaRPr lang="ru-RU"/>
        </a:p>
      </dgm:t>
    </dgm:pt>
    <dgm:pt modelId="{2FDB3BB6-B352-4C6D-8240-52195563167F}" type="pres">
      <dgm:prSet presAssocID="{188B6B48-FAA7-4D0C-8713-37EB721B9B44}" presName="gap" presStyleCnt="0"/>
      <dgm:spPr/>
      <dgm:t>
        <a:bodyPr/>
        <a:lstStyle/>
        <a:p>
          <a:endParaRPr lang="ru-RU"/>
        </a:p>
      </dgm:t>
    </dgm:pt>
    <dgm:pt modelId="{5A51AD80-0427-40E1-9FA2-168C51BA8F66}" type="pres">
      <dgm:prSet presAssocID="{188B6B48-FAA7-4D0C-8713-37EB721B9B44}" presName="medCircle2" presStyleLbl="vennNode1" presStyleIdx="1" presStyleCnt="5"/>
      <dgm:spPr/>
      <dgm:t>
        <a:bodyPr/>
        <a:lstStyle/>
        <a:p>
          <a:endParaRPr lang="ru-RU"/>
        </a:p>
      </dgm:t>
    </dgm:pt>
    <dgm:pt modelId="{E03E55B1-83D4-4F46-9EED-F9214AE3E810}" type="pres">
      <dgm:prSet presAssocID="{188B6B48-FAA7-4D0C-8713-37EB721B9B44}" presName="txLvlOnly1" presStyleLbl="revTx" presStyleIdx="1" presStyleCnt="5"/>
      <dgm:spPr/>
      <dgm:t>
        <a:bodyPr/>
        <a:lstStyle/>
        <a:p>
          <a:endParaRPr lang="ru-RU"/>
        </a:p>
      </dgm:t>
    </dgm:pt>
    <dgm:pt modelId="{38501A3D-3543-4C38-A953-13261137B659}" type="pres">
      <dgm:prSet presAssocID="{34223207-7830-451C-87B7-AD256B472A04}" presName="noChildren" presStyleCnt="0"/>
      <dgm:spPr/>
      <dgm:t>
        <a:bodyPr/>
        <a:lstStyle/>
        <a:p>
          <a:endParaRPr lang="ru-RU"/>
        </a:p>
      </dgm:t>
    </dgm:pt>
    <dgm:pt modelId="{1F950D6D-DEB8-42F2-A340-03C5E485AE80}" type="pres">
      <dgm:prSet presAssocID="{34223207-7830-451C-87B7-AD256B472A04}" presName="gap" presStyleCnt="0"/>
      <dgm:spPr/>
      <dgm:t>
        <a:bodyPr/>
        <a:lstStyle/>
        <a:p>
          <a:endParaRPr lang="ru-RU"/>
        </a:p>
      </dgm:t>
    </dgm:pt>
    <dgm:pt modelId="{7C4F289C-ABB3-4A58-9913-842930F7BFC3}" type="pres">
      <dgm:prSet presAssocID="{34223207-7830-451C-87B7-AD256B472A04}" presName="medCircle2" presStyleLbl="vennNode1" presStyleIdx="2" presStyleCnt="5"/>
      <dgm:spPr/>
      <dgm:t>
        <a:bodyPr/>
        <a:lstStyle/>
        <a:p>
          <a:endParaRPr lang="ru-RU"/>
        </a:p>
      </dgm:t>
    </dgm:pt>
    <dgm:pt modelId="{A4959469-3828-45F8-8BE8-1F8EFA4AFC24}" type="pres">
      <dgm:prSet presAssocID="{34223207-7830-451C-87B7-AD256B472A04}" presName="txLvlOnly1" presStyleLbl="revTx" presStyleIdx="2" presStyleCnt="5"/>
      <dgm:spPr/>
      <dgm:t>
        <a:bodyPr/>
        <a:lstStyle/>
        <a:p>
          <a:endParaRPr lang="ru-RU"/>
        </a:p>
      </dgm:t>
    </dgm:pt>
    <dgm:pt modelId="{4DA7DFB0-DDDE-4F89-847C-453C553B13B5}" type="pres">
      <dgm:prSet presAssocID="{BED688EF-2434-457F-808D-A6D594F30B94}" presName="noChildren" presStyleCnt="0"/>
      <dgm:spPr/>
      <dgm:t>
        <a:bodyPr/>
        <a:lstStyle/>
        <a:p>
          <a:endParaRPr lang="ru-RU"/>
        </a:p>
      </dgm:t>
    </dgm:pt>
    <dgm:pt modelId="{C387627D-7688-497C-B325-C9F4D75178F5}" type="pres">
      <dgm:prSet presAssocID="{BED688EF-2434-457F-808D-A6D594F30B94}" presName="gap" presStyleCnt="0"/>
      <dgm:spPr/>
      <dgm:t>
        <a:bodyPr/>
        <a:lstStyle/>
        <a:p>
          <a:endParaRPr lang="ru-RU"/>
        </a:p>
      </dgm:t>
    </dgm:pt>
    <dgm:pt modelId="{33D9BFEB-06E0-4327-B56A-414204D21DCE}" type="pres">
      <dgm:prSet presAssocID="{BED688EF-2434-457F-808D-A6D594F30B94}" presName="medCircle2" presStyleLbl="vennNode1" presStyleIdx="3" presStyleCnt="5"/>
      <dgm:spPr/>
      <dgm:t>
        <a:bodyPr/>
        <a:lstStyle/>
        <a:p>
          <a:endParaRPr lang="ru-RU"/>
        </a:p>
      </dgm:t>
    </dgm:pt>
    <dgm:pt modelId="{733F3E0F-F1FA-4A33-AB90-135411169D4D}" type="pres">
      <dgm:prSet presAssocID="{BED688EF-2434-457F-808D-A6D594F30B94}" presName="txLvlOnly1" presStyleLbl="revTx" presStyleIdx="3" presStyleCnt="5"/>
      <dgm:spPr/>
      <dgm:t>
        <a:bodyPr/>
        <a:lstStyle/>
        <a:p>
          <a:endParaRPr lang="ru-RU"/>
        </a:p>
      </dgm:t>
    </dgm:pt>
    <dgm:pt modelId="{3F22E555-33C9-4EC0-8E57-1D0D8FFBF11C}" type="pres">
      <dgm:prSet presAssocID="{C279CD6E-CC65-4465-B7F3-279890C106BB}" presName="noChildren" presStyleCnt="0"/>
      <dgm:spPr/>
      <dgm:t>
        <a:bodyPr/>
        <a:lstStyle/>
        <a:p>
          <a:endParaRPr lang="ru-RU"/>
        </a:p>
      </dgm:t>
    </dgm:pt>
    <dgm:pt modelId="{AB600876-A5F8-41DF-B521-3ACDDE01F9EF}" type="pres">
      <dgm:prSet presAssocID="{C279CD6E-CC65-4465-B7F3-279890C106BB}" presName="gap" presStyleCnt="0"/>
      <dgm:spPr/>
      <dgm:t>
        <a:bodyPr/>
        <a:lstStyle/>
        <a:p>
          <a:endParaRPr lang="ru-RU"/>
        </a:p>
      </dgm:t>
    </dgm:pt>
    <dgm:pt modelId="{3E494E93-F155-4B9D-BD00-2577264020C0}" type="pres">
      <dgm:prSet presAssocID="{C279CD6E-CC65-4465-B7F3-279890C106BB}" presName="medCircle2" presStyleLbl="vennNode1" presStyleIdx="4" presStyleCnt="5"/>
      <dgm:spPr/>
      <dgm:t>
        <a:bodyPr/>
        <a:lstStyle/>
        <a:p>
          <a:endParaRPr lang="ru-RU"/>
        </a:p>
      </dgm:t>
    </dgm:pt>
    <dgm:pt modelId="{3C3CAF26-372B-4F09-BBE6-C336118D50D7}" type="pres">
      <dgm:prSet presAssocID="{C279CD6E-CC65-4465-B7F3-279890C106BB}" presName="txLvlOnly1" presStyleLbl="revTx" presStyleIdx="4" presStyleCnt="5"/>
      <dgm:spPr/>
      <dgm:t>
        <a:bodyPr/>
        <a:lstStyle/>
        <a:p>
          <a:endParaRPr lang="ru-RU"/>
        </a:p>
      </dgm:t>
    </dgm:pt>
  </dgm:ptLst>
  <dgm:cxnLst>
    <dgm:cxn modelId="{B98B9259-C340-4198-BD4A-F16D11A5FAAB}" type="presOf" srcId="{21F5D2E5-94D1-4FF8-A481-87E525DC8D5F}" destId="{E6F33C2B-EF99-4008-BAF6-FA72501B8C90}" srcOrd="0" destOrd="0" presId="urn:microsoft.com/office/officeart/2008/layout/VerticalCircleList"/>
    <dgm:cxn modelId="{BB40412D-9B37-45FB-A6EF-4E4C31E2C070}" srcId="{8AC9F9E6-5F25-422D-8949-E4BBC7CAAD97}" destId="{C279CD6E-CC65-4465-B7F3-279890C106BB}" srcOrd="4" destOrd="0" parTransId="{75C66AD8-5471-42B9-95A1-31C8583E2BE2}" sibTransId="{F7FA996D-6E24-4D17-83AD-00D86C862A11}"/>
    <dgm:cxn modelId="{3F6B6336-780E-4E4A-94FC-CB76A6A483B3}" type="presOf" srcId="{8AC9F9E6-5F25-422D-8949-E4BBC7CAAD97}" destId="{27B7B3A5-1A9D-4ECA-874F-2E6B72D0D957}" srcOrd="0" destOrd="0" presId="urn:microsoft.com/office/officeart/2008/layout/VerticalCircleList"/>
    <dgm:cxn modelId="{7173CD40-911A-45C9-9AD3-779874C0CCBE}" srcId="{8AC9F9E6-5F25-422D-8949-E4BBC7CAAD97}" destId="{34223207-7830-451C-87B7-AD256B472A04}" srcOrd="2" destOrd="0" parTransId="{A4FA41C4-FC95-4A19-90FD-63A4B26AB152}" sibTransId="{87CC8EDC-B086-49EA-B03D-0B8EED7433B0}"/>
    <dgm:cxn modelId="{D140AB27-7BA9-4DAF-B7B4-FF7409CCAD44}" type="presOf" srcId="{34223207-7830-451C-87B7-AD256B472A04}" destId="{A4959469-3828-45F8-8BE8-1F8EFA4AFC24}" srcOrd="0" destOrd="0" presId="urn:microsoft.com/office/officeart/2008/layout/VerticalCircleList"/>
    <dgm:cxn modelId="{14056CA3-7FD9-48C7-88F7-849D6630E60C}" type="presOf" srcId="{C279CD6E-CC65-4465-B7F3-279890C106BB}" destId="{3C3CAF26-372B-4F09-BBE6-C336118D50D7}" srcOrd="0" destOrd="0" presId="urn:microsoft.com/office/officeart/2008/layout/VerticalCircleList"/>
    <dgm:cxn modelId="{1C0122C7-5D12-4798-AFCB-7E9DB00FEA56}" srcId="{8AC9F9E6-5F25-422D-8949-E4BBC7CAAD97}" destId="{188B6B48-FAA7-4D0C-8713-37EB721B9B44}" srcOrd="1" destOrd="0" parTransId="{0982B886-1C41-4B5B-B567-9B80BC2130F7}" sibTransId="{D42080EE-A108-4427-97C2-F795E7385AB7}"/>
    <dgm:cxn modelId="{99198D14-1656-4F60-B727-F342AC55A760}" srcId="{8AC9F9E6-5F25-422D-8949-E4BBC7CAAD97}" destId="{21F5D2E5-94D1-4FF8-A481-87E525DC8D5F}" srcOrd="0" destOrd="0" parTransId="{E5A3D5D5-4E85-4B74-8CCF-152418ECFE5B}" sibTransId="{982E6A1C-19D4-44B2-BAEC-39F01674C70A}"/>
    <dgm:cxn modelId="{ED86572A-97DD-4099-9288-CEFD110F9D22}" srcId="{8AC9F9E6-5F25-422D-8949-E4BBC7CAAD97}" destId="{BED688EF-2434-457F-808D-A6D594F30B94}" srcOrd="3" destOrd="0" parTransId="{011AC728-6983-4723-BB40-8BD133A97CA1}" sibTransId="{9021A219-4534-4BE6-BD85-E6A86BFACAA5}"/>
    <dgm:cxn modelId="{88A459C6-F363-4188-AD3A-3E09DBFA9D51}" type="presOf" srcId="{BED688EF-2434-457F-808D-A6D594F30B94}" destId="{733F3E0F-F1FA-4A33-AB90-135411169D4D}" srcOrd="0" destOrd="0" presId="urn:microsoft.com/office/officeart/2008/layout/VerticalCircleList"/>
    <dgm:cxn modelId="{C00A71EB-D294-4B04-96A2-1B2CDEF40572}" type="presOf" srcId="{188B6B48-FAA7-4D0C-8713-37EB721B9B44}" destId="{E03E55B1-83D4-4F46-9EED-F9214AE3E810}" srcOrd="0" destOrd="0" presId="urn:microsoft.com/office/officeart/2008/layout/VerticalCircleList"/>
    <dgm:cxn modelId="{7B1AE6A3-1198-4EBE-A245-A529B1897C0F}" type="presParOf" srcId="{27B7B3A5-1A9D-4ECA-874F-2E6B72D0D957}" destId="{ABF02A0E-5B6B-42E1-80F0-150F9525882B}" srcOrd="0" destOrd="0" presId="urn:microsoft.com/office/officeart/2008/layout/VerticalCircleList"/>
    <dgm:cxn modelId="{199366C3-5438-4226-9C5C-EC243FD94548}" type="presParOf" srcId="{ABF02A0E-5B6B-42E1-80F0-150F9525882B}" destId="{8498F329-293A-43B0-A92D-A27B7111050F}" srcOrd="0" destOrd="0" presId="urn:microsoft.com/office/officeart/2008/layout/VerticalCircleList"/>
    <dgm:cxn modelId="{32C08942-FC76-486D-BF38-89BDB8A04F39}" type="presParOf" srcId="{ABF02A0E-5B6B-42E1-80F0-150F9525882B}" destId="{EE61A134-3384-483C-BDC4-830BF20BF921}" srcOrd="1" destOrd="0" presId="urn:microsoft.com/office/officeart/2008/layout/VerticalCircleList"/>
    <dgm:cxn modelId="{C22E5C8E-CA0C-416B-871D-C3B4372E889F}" type="presParOf" srcId="{ABF02A0E-5B6B-42E1-80F0-150F9525882B}" destId="{E6F33C2B-EF99-4008-BAF6-FA72501B8C90}" srcOrd="2" destOrd="0" presId="urn:microsoft.com/office/officeart/2008/layout/VerticalCircleList"/>
    <dgm:cxn modelId="{2C36FC47-A873-4B66-B787-E5ED6E224D52}" type="presParOf" srcId="{27B7B3A5-1A9D-4ECA-874F-2E6B72D0D957}" destId="{AFAF0089-195D-4658-887D-ED78BDE6A8CF}" srcOrd="1" destOrd="0" presId="urn:microsoft.com/office/officeart/2008/layout/VerticalCircleList"/>
    <dgm:cxn modelId="{9B80E84A-9A08-4E7D-84AF-418B48A55472}" type="presParOf" srcId="{AFAF0089-195D-4658-887D-ED78BDE6A8CF}" destId="{2FDB3BB6-B352-4C6D-8240-52195563167F}" srcOrd="0" destOrd="0" presId="urn:microsoft.com/office/officeart/2008/layout/VerticalCircleList"/>
    <dgm:cxn modelId="{95E12DEF-BFDC-4649-98FC-93B7E7504250}" type="presParOf" srcId="{AFAF0089-195D-4658-887D-ED78BDE6A8CF}" destId="{5A51AD80-0427-40E1-9FA2-168C51BA8F66}" srcOrd="1" destOrd="0" presId="urn:microsoft.com/office/officeart/2008/layout/VerticalCircleList"/>
    <dgm:cxn modelId="{B8C40571-5DC6-43FF-8492-41E653A678FE}" type="presParOf" srcId="{AFAF0089-195D-4658-887D-ED78BDE6A8CF}" destId="{E03E55B1-83D4-4F46-9EED-F9214AE3E810}" srcOrd="2" destOrd="0" presId="urn:microsoft.com/office/officeart/2008/layout/VerticalCircleList"/>
    <dgm:cxn modelId="{2F4CF4C3-D25F-4E4F-9A4A-C010583A0966}" type="presParOf" srcId="{27B7B3A5-1A9D-4ECA-874F-2E6B72D0D957}" destId="{38501A3D-3543-4C38-A953-13261137B659}" srcOrd="2" destOrd="0" presId="urn:microsoft.com/office/officeart/2008/layout/VerticalCircleList"/>
    <dgm:cxn modelId="{99B69957-1D80-4E33-9391-BCB76CB6A0D4}" type="presParOf" srcId="{38501A3D-3543-4C38-A953-13261137B659}" destId="{1F950D6D-DEB8-42F2-A340-03C5E485AE80}" srcOrd="0" destOrd="0" presId="urn:microsoft.com/office/officeart/2008/layout/VerticalCircleList"/>
    <dgm:cxn modelId="{FC7627E2-A1D6-4E5D-919D-080D80B02FDE}" type="presParOf" srcId="{38501A3D-3543-4C38-A953-13261137B659}" destId="{7C4F289C-ABB3-4A58-9913-842930F7BFC3}" srcOrd="1" destOrd="0" presId="urn:microsoft.com/office/officeart/2008/layout/VerticalCircleList"/>
    <dgm:cxn modelId="{A5BD79A2-459F-4111-A818-01730C192AA6}" type="presParOf" srcId="{38501A3D-3543-4C38-A953-13261137B659}" destId="{A4959469-3828-45F8-8BE8-1F8EFA4AFC24}" srcOrd="2" destOrd="0" presId="urn:microsoft.com/office/officeart/2008/layout/VerticalCircleList"/>
    <dgm:cxn modelId="{26738B7D-C02C-428F-9F52-9C03F7D2E6C9}" type="presParOf" srcId="{27B7B3A5-1A9D-4ECA-874F-2E6B72D0D957}" destId="{4DA7DFB0-DDDE-4F89-847C-453C553B13B5}" srcOrd="3" destOrd="0" presId="urn:microsoft.com/office/officeart/2008/layout/VerticalCircleList"/>
    <dgm:cxn modelId="{496FFB6A-B797-4B96-8CE8-23EEF91BF0EB}" type="presParOf" srcId="{4DA7DFB0-DDDE-4F89-847C-453C553B13B5}" destId="{C387627D-7688-497C-B325-C9F4D75178F5}" srcOrd="0" destOrd="0" presId="urn:microsoft.com/office/officeart/2008/layout/VerticalCircleList"/>
    <dgm:cxn modelId="{139BFCD4-384F-467E-B78D-ACEA761D4E53}" type="presParOf" srcId="{4DA7DFB0-DDDE-4F89-847C-453C553B13B5}" destId="{33D9BFEB-06E0-4327-B56A-414204D21DCE}" srcOrd="1" destOrd="0" presId="urn:microsoft.com/office/officeart/2008/layout/VerticalCircleList"/>
    <dgm:cxn modelId="{EB6E73E5-6D2B-4EDB-BB48-8F92B4D819C6}" type="presParOf" srcId="{4DA7DFB0-DDDE-4F89-847C-453C553B13B5}" destId="{733F3E0F-F1FA-4A33-AB90-135411169D4D}" srcOrd="2" destOrd="0" presId="urn:microsoft.com/office/officeart/2008/layout/VerticalCircleList"/>
    <dgm:cxn modelId="{9FE5371D-8013-4EC2-B942-F25020017CF1}" type="presParOf" srcId="{27B7B3A5-1A9D-4ECA-874F-2E6B72D0D957}" destId="{3F22E555-33C9-4EC0-8E57-1D0D8FFBF11C}" srcOrd="4" destOrd="0" presId="urn:microsoft.com/office/officeart/2008/layout/VerticalCircleList"/>
    <dgm:cxn modelId="{33D2B415-8B7E-49EC-A599-B8E987A1F375}" type="presParOf" srcId="{3F22E555-33C9-4EC0-8E57-1D0D8FFBF11C}" destId="{AB600876-A5F8-41DF-B521-3ACDDE01F9EF}" srcOrd="0" destOrd="0" presId="urn:microsoft.com/office/officeart/2008/layout/VerticalCircleList"/>
    <dgm:cxn modelId="{184C4495-553C-4E62-8E01-FEBC98AC9E71}" type="presParOf" srcId="{3F22E555-33C9-4EC0-8E57-1D0D8FFBF11C}" destId="{3E494E93-F155-4B9D-BD00-2577264020C0}" srcOrd="1" destOrd="0" presId="urn:microsoft.com/office/officeart/2008/layout/VerticalCircleList"/>
    <dgm:cxn modelId="{389C6B18-DF59-4C47-BF74-41449A61AD61}" type="presParOf" srcId="{3F22E555-33C9-4EC0-8E57-1D0D8FFBF11C}" destId="{3C3CAF26-372B-4F09-BBE6-C336118D50D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78CA5-14CB-4356-975B-50AFBB0CA57E}" type="doc">
      <dgm:prSet loTypeId="urn:microsoft.com/office/officeart/2008/layout/PictureStrips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A69142D-6151-4985-959B-5D6E08B3C48B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Современные технологии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48F2F936-3D40-4306-9E06-2BE8D5AAA5D8}" type="parTrans" cxnId="{11AC4F28-D11C-49F5-86A8-452340CB700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39128BF6-8E7E-4681-B726-473ACF6CDF78}" type="sibTrans" cxnId="{11AC4F28-D11C-49F5-86A8-452340CB700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B3BA111D-D2A5-4D31-AFE5-D49CFD4F495D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Легкий поиск</a:t>
          </a:r>
        </a:p>
      </dgm:t>
    </dgm:pt>
    <dgm:pt modelId="{13E3A785-36BD-4C0F-B386-E7EC5CD23803}" type="parTrans" cxnId="{0D051AB2-1CE9-4E40-97A7-7848385D5BC7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0D30C555-044B-4929-8CA9-0F5C6ABDC312}" type="sibTrans" cxnId="{0D051AB2-1CE9-4E40-97A7-7848385D5BC7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E742FF82-3F9E-4C9E-B60A-20877D90352C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Мобильность</a:t>
          </a:r>
          <a:endParaRPr lang="ru-RU" b="1" dirty="0">
            <a:solidFill>
              <a:schemeClr val="bg1">
                <a:lumMod val="50000"/>
              </a:schemeClr>
            </a:solidFill>
          </a:endParaRPr>
        </a:p>
      </dgm:t>
    </dgm:pt>
    <dgm:pt modelId="{BB3DA207-B6AE-4CAF-AF18-85E9F38862E0}" type="parTrans" cxnId="{0ABEE96F-1B47-487B-AEA5-34BFA36CDA3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B867C5A3-D80F-4832-A5F8-F5663577650A}" type="sibTrans" cxnId="{0ABEE96F-1B47-487B-AEA5-34BFA36CDA39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4887BD6F-E81B-4737-A65E-71575785F485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Кроссплатформенность</a:t>
          </a:r>
        </a:p>
      </dgm:t>
    </dgm:pt>
    <dgm:pt modelId="{4EDD8478-13CA-4257-AB43-660D2D3DB892}" type="parTrans" cxnId="{6B200CCA-8AC8-4E73-A906-FEFC234C0FCD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81FF2AE8-E9A0-4A86-A2B8-BC461AFC1738}" type="sibTrans" cxnId="{6B200CCA-8AC8-4E73-A906-FEFC234C0FCD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3CC43871-1827-4310-8671-74B58170C555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Новые сервисы</a:t>
          </a:r>
        </a:p>
      </dgm:t>
    </dgm:pt>
    <dgm:pt modelId="{46F2DF65-79D2-44B8-A9FE-7BB8902FE891}" type="parTrans" cxnId="{1E8FD1C7-0E53-414B-B163-8E7A12FAE593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75B5F1AD-24BD-465B-A12D-4A6039F2ACF5}" type="sibTrans" cxnId="{1E8FD1C7-0E53-414B-B163-8E7A12FAE593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EB1D6573-31E9-4AB7-B5E4-D722219E81F8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Актуальность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90E56379-DEF8-409B-A8BA-E0656E19B3F7}" type="parTrans" cxnId="{453BD878-9C39-4FF0-B613-3B1D4EC8A796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13782A56-8F48-460B-BB10-DFB3AF13512D}" type="sibTrans" cxnId="{453BD878-9C39-4FF0-B613-3B1D4EC8A796}">
      <dgm:prSet/>
      <dgm:spPr/>
      <dgm:t>
        <a:bodyPr/>
        <a:lstStyle/>
        <a:p>
          <a:endParaRPr lang="ru-RU">
            <a:solidFill>
              <a:schemeClr val="bg1">
                <a:lumMod val="50000"/>
              </a:schemeClr>
            </a:solidFill>
          </a:endParaRPr>
        </a:p>
      </dgm:t>
    </dgm:pt>
    <dgm:pt modelId="{F710EDDD-C4C5-42C5-9AEC-C1BE83C8C748}" type="pres">
      <dgm:prSet presAssocID="{B4778CA5-14CB-4356-975B-50AFBB0CA5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3167A-D14C-468B-8BC5-221977F7EE6E}" type="pres">
      <dgm:prSet presAssocID="{9A69142D-6151-4985-959B-5D6E08B3C48B}" presName="composite" presStyleCnt="0"/>
      <dgm:spPr/>
    </dgm:pt>
    <dgm:pt modelId="{318CF812-13D7-4B44-ABC7-B3BE21110069}" type="pres">
      <dgm:prSet presAssocID="{9A69142D-6151-4985-959B-5D6E08B3C48B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D29CB-EB98-4391-A3A0-EFEB0D992748}" type="pres">
      <dgm:prSet presAssocID="{9A69142D-6151-4985-959B-5D6E08B3C48B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C8494C26-E6DD-4898-87F9-FCEA82C901C2}" type="pres">
      <dgm:prSet presAssocID="{39128BF6-8E7E-4681-B726-473ACF6CDF78}" presName="sibTrans" presStyleCnt="0"/>
      <dgm:spPr/>
    </dgm:pt>
    <dgm:pt modelId="{D08DF252-798A-4EB2-AC73-4759542EE529}" type="pres">
      <dgm:prSet presAssocID="{B3BA111D-D2A5-4D31-AFE5-D49CFD4F495D}" presName="composite" presStyleCnt="0"/>
      <dgm:spPr/>
    </dgm:pt>
    <dgm:pt modelId="{5D379E90-A76B-412D-97D2-387DEE2F98A0}" type="pres">
      <dgm:prSet presAssocID="{B3BA111D-D2A5-4D31-AFE5-D49CFD4F495D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F5466-FF06-4BE2-B139-3F787182C7A0}" type="pres">
      <dgm:prSet presAssocID="{B3BA111D-D2A5-4D31-AFE5-D49CFD4F495D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02A86992-0EAF-442C-8C02-86A2AFCECFB1}" type="pres">
      <dgm:prSet presAssocID="{0D30C555-044B-4929-8CA9-0F5C6ABDC312}" presName="sibTrans" presStyleCnt="0"/>
      <dgm:spPr/>
    </dgm:pt>
    <dgm:pt modelId="{FF18B5D9-E323-4ADF-AE37-0F8F16715EAD}" type="pres">
      <dgm:prSet presAssocID="{E742FF82-3F9E-4C9E-B60A-20877D90352C}" presName="composite" presStyleCnt="0"/>
      <dgm:spPr/>
    </dgm:pt>
    <dgm:pt modelId="{9B0B40C5-2221-4C6B-B2CB-5E9912D4D099}" type="pres">
      <dgm:prSet presAssocID="{E742FF82-3F9E-4C9E-B60A-20877D90352C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57682-ADE3-4C8B-BDAE-650E954626F1}" type="pres">
      <dgm:prSet presAssocID="{E742FF82-3F9E-4C9E-B60A-20877D90352C}" presName="rect2" presStyleLbl="fgImgPlace1" presStyleIdx="2" presStyleCnt="6" custLinFactNeighborX="1087" custLinFactNeighborY="28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FFE46829-8343-4D96-9EE6-A126D0316E37}" type="pres">
      <dgm:prSet presAssocID="{B867C5A3-D80F-4832-A5F8-F5663577650A}" presName="sibTrans" presStyleCnt="0"/>
      <dgm:spPr/>
    </dgm:pt>
    <dgm:pt modelId="{D5A6B44A-9E24-4283-AA49-C34194EBDE8C}" type="pres">
      <dgm:prSet presAssocID="{4887BD6F-E81B-4737-A65E-71575785F485}" presName="composite" presStyleCnt="0"/>
      <dgm:spPr/>
    </dgm:pt>
    <dgm:pt modelId="{3E1E8912-BE69-43B3-873F-BCED92DD2DD4}" type="pres">
      <dgm:prSet presAssocID="{4887BD6F-E81B-4737-A65E-71575785F485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3C43C-CA92-4CF5-B159-DC883907022D}" type="pres">
      <dgm:prSet presAssocID="{4887BD6F-E81B-4737-A65E-71575785F485}" presName="rect2" presStyleLbl="fgImgPlace1" presStyleIdx="3" presStyleCnt="6" custLinFactNeighborX="0"/>
      <dgm:spPr>
        <a:prstGeom prst="round2Diag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15E674F6-BFBA-4C25-A6E4-EA34DA36EC25}" type="pres">
      <dgm:prSet presAssocID="{81FF2AE8-E9A0-4A86-A2B8-BC461AFC1738}" presName="sibTrans" presStyleCnt="0"/>
      <dgm:spPr/>
    </dgm:pt>
    <dgm:pt modelId="{8F9BD7E6-B955-40B6-8DB6-6DB4A2A86BF8}" type="pres">
      <dgm:prSet presAssocID="{3CC43871-1827-4310-8671-74B58170C555}" presName="composite" presStyleCnt="0"/>
      <dgm:spPr/>
    </dgm:pt>
    <dgm:pt modelId="{17519E6A-F63E-4B9E-812B-5943DEAD9176}" type="pres">
      <dgm:prSet presAssocID="{3CC43871-1827-4310-8671-74B58170C55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D89C2-5831-4E9F-A787-35442441A49A}" type="pres">
      <dgm:prSet presAssocID="{3CC43871-1827-4310-8671-74B58170C555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5FA50697-9DB1-4EA3-9C48-1D8AD01820A4}" type="pres">
      <dgm:prSet presAssocID="{75B5F1AD-24BD-465B-A12D-4A6039F2ACF5}" presName="sibTrans" presStyleCnt="0"/>
      <dgm:spPr/>
    </dgm:pt>
    <dgm:pt modelId="{9561A59D-7F56-4FCA-848C-9B1F0B1D85CA}" type="pres">
      <dgm:prSet presAssocID="{EB1D6573-31E9-4AB7-B5E4-D722219E81F8}" presName="composite" presStyleCnt="0"/>
      <dgm:spPr/>
    </dgm:pt>
    <dgm:pt modelId="{76B5BD6B-11F3-47E3-BB91-59C9535DC29B}" type="pres">
      <dgm:prSet presAssocID="{EB1D6573-31E9-4AB7-B5E4-D722219E81F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A4A29-279A-413F-8E3C-103D5823AFFA}" type="pres">
      <dgm:prSet presAssocID="{EB1D6573-31E9-4AB7-B5E4-D722219E81F8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2FBD9A61-8D81-4335-85EF-4F50373CE3E9}" type="presOf" srcId="{B4778CA5-14CB-4356-975B-50AFBB0CA57E}" destId="{F710EDDD-C4C5-42C5-9AEC-C1BE83C8C748}" srcOrd="0" destOrd="0" presId="urn:microsoft.com/office/officeart/2008/layout/PictureStrips"/>
    <dgm:cxn modelId="{A3A7C0B9-037F-4C29-B914-688625753709}" type="presOf" srcId="{B3BA111D-D2A5-4D31-AFE5-D49CFD4F495D}" destId="{5D379E90-A76B-412D-97D2-387DEE2F98A0}" srcOrd="0" destOrd="0" presId="urn:microsoft.com/office/officeart/2008/layout/PictureStrips"/>
    <dgm:cxn modelId="{1E8FD1C7-0E53-414B-B163-8E7A12FAE593}" srcId="{B4778CA5-14CB-4356-975B-50AFBB0CA57E}" destId="{3CC43871-1827-4310-8671-74B58170C555}" srcOrd="4" destOrd="0" parTransId="{46F2DF65-79D2-44B8-A9FE-7BB8902FE891}" sibTransId="{75B5F1AD-24BD-465B-A12D-4A6039F2ACF5}"/>
    <dgm:cxn modelId="{11AC4F28-D11C-49F5-86A8-452340CB7009}" srcId="{B4778CA5-14CB-4356-975B-50AFBB0CA57E}" destId="{9A69142D-6151-4985-959B-5D6E08B3C48B}" srcOrd="0" destOrd="0" parTransId="{48F2F936-3D40-4306-9E06-2BE8D5AAA5D8}" sibTransId="{39128BF6-8E7E-4681-B726-473ACF6CDF78}"/>
    <dgm:cxn modelId="{97C82B5A-8770-43A9-B0F4-67CAF233816F}" type="presOf" srcId="{3CC43871-1827-4310-8671-74B58170C555}" destId="{17519E6A-F63E-4B9E-812B-5943DEAD9176}" srcOrd="0" destOrd="0" presId="urn:microsoft.com/office/officeart/2008/layout/PictureStrips"/>
    <dgm:cxn modelId="{453BD878-9C39-4FF0-B613-3B1D4EC8A796}" srcId="{B4778CA5-14CB-4356-975B-50AFBB0CA57E}" destId="{EB1D6573-31E9-4AB7-B5E4-D722219E81F8}" srcOrd="5" destOrd="0" parTransId="{90E56379-DEF8-409B-A8BA-E0656E19B3F7}" sibTransId="{13782A56-8F48-460B-BB10-DFB3AF13512D}"/>
    <dgm:cxn modelId="{31802E7D-C797-4570-84BD-CCC55724AD53}" type="presOf" srcId="{EB1D6573-31E9-4AB7-B5E4-D722219E81F8}" destId="{76B5BD6B-11F3-47E3-BB91-59C9535DC29B}" srcOrd="0" destOrd="0" presId="urn:microsoft.com/office/officeart/2008/layout/PictureStrips"/>
    <dgm:cxn modelId="{6B200CCA-8AC8-4E73-A906-FEFC234C0FCD}" srcId="{B4778CA5-14CB-4356-975B-50AFBB0CA57E}" destId="{4887BD6F-E81B-4737-A65E-71575785F485}" srcOrd="3" destOrd="0" parTransId="{4EDD8478-13CA-4257-AB43-660D2D3DB892}" sibTransId="{81FF2AE8-E9A0-4A86-A2B8-BC461AFC1738}"/>
    <dgm:cxn modelId="{BDCD7846-7445-4C56-AC72-4D5EC9779F22}" type="presOf" srcId="{9A69142D-6151-4985-959B-5D6E08B3C48B}" destId="{318CF812-13D7-4B44-ABC7-B3BE21110069}" srcOrd="0" destOrd="0" presId="urn:microsoft.com/office/officeart/2008/layout/PictureStrips"/>
    <dgm:cxn modelId="{25E6B4B5-47A0-464A-9C87-B8F73B416F66}" type="presOf" srcId="{4887BD6F-E81B-4737-A65E-71575785F485}" destId="{3E1E8912-BE69-43B3-873F-BCED92DD2DD4}" srcOrd="0" destOrd="0" presId="urn:microsoft.com/office/officeart/2008/layout/PictureStrips"/>
    <dgm:cxn modelId="{0ABEE96F-1B47-487B-AEA5-34BFA36CDA39}" srcId="{B4778CA5-14CB-4356-975B-50AFBB0CA57E}" destId="{E742FF82-3F9E-4C9E-B60A-20877D90352C}" srcOrd="2" destOrd="0" parTransId="{BB3DA207-B6AE-4CAF-AF18-85E9F38862E0}" sibTransId="{B867C5A3-D80F-4832-A5F8-F5663577650A}"/>
    <dgm:cxn modelId="{FFF38DB2-E117-419A-99B3-95767E2A9173}" type="presOf" srcId="{E742FF82-3F9E-4C9E-B60A-20877D90352C}" destId="{9B0B40C5-2221-4C6B-B2CB-5E9912D4D099}" srcOrd="0" destOrd="0" presId="urn:microsoft.com/office/officeart/2008/layout/PictureStrips"/>
    <dgm:cxn modelId="{0D051AB2-1CE9-4E40-97A7-7848385D5BC7}" srcId="{B4778CA5-14CB-4356-975B-50AFBB0CA57E}" destId="{B3BA111D-D2A5-4D31-AFE5-D49CFD4F495D}" srcOrd="1" destOrd="0" parTransId="{13E3A785-36BD-4C0F-B386-E7EC5CD23803}" sibTransId="{0D30C555-044B-4929-8CA9-0F5C6ABDC312}"/>
    <dgm:cxn modelId="{FDB8DCC2-9151-4EB3-8EA5-92AC38647BF0}" type="presParOf" srcId="{F710EDDD-C4C5-42C5-9AEC-C1BE83C8C748}" destId="{53F3167A-D14C-468B-8BC5-221977F7EE6E}" srcOrd="0" destOrd="0" presId="urn:microsoft.com/office/officeart/2008/layout/PictureStrips"/>
    <dgm:cxn modelId="{1D833CB0-895C-4B35-BBA6-47AFE322F7CB}" type="presParOf" srcId="{53F3167A-D14C-468B-8BC5-221977F7EE6E}" destId="{318CF812-13D7-4B44-ABC7-B3BE21110069}" srcOrd="0" destOrd="0" presId="urn:microsoft.com/office/officeart/2008/layout/PictureStrips"/>
    <dgm:cxn modelId="{12C9D2FC-A1EA-40AC-8978-A1C594E2A944}" type="presParOf" srcId="{53F3167A-D14C-468B-8BC5-221977F7EE6E}" destId="{DACD29CB-EB98-4391-A3A0-EFEB0D992748}" srcOrd="1" destOrd="0" presId="urn:microsoft.com/office/officeart/2008/layout/PictureStrips"/>
    <dgm:cxn modelId="{217888E0-3A4A-459A-810C-AA9CD03608E7}" type="presParOf" srcId="{F710EDDD-C4C5-42C5-9AEC-C1BE83C8C748}" destId="{C8494C26-E6DD-4898-87F9-FCEA82C901C2}" srcOrd="1" destOrd="0" presId="urn:microsoft.com/office/officeart/2008/layout/PictureStrips"/>
    <dgm:cxn modelId="{45848F89-4FE7-4902-8300-446D784DA2C0}" type="presParOf" srcId="{F710EDDD-C4C5-42C5-9AEC-C1BE83C8C748}" destId="{D08DF252-798A-4EB2-AC73-4759542EE529}" srcOrd="2" destOrd="0" presId="urn:microsoft.com/office/officeart/2008/layout/PictureStrips"/>
    <dgm:cxn modelId="{0CC13B65-7F1E-4C94-BE20-C799C7F54B24}" type="presParOf" srcId="{D08DF252-798A-4EB2-AC73-4759542EE529}" destId="{5D379E90-A76B-412D-97D2-387DEE2F98A0}" srcOrd="0" destOrd="0" presId="urn:microsoft.com/office/officeart/2008/layout/PictureStrips"/>
    <dgm:cxn modelId="{A4AF45BD-7E48-45F5-B82D-BA9F1A7D9897}" type="presParOf" srcId="{D08DF252-798A-4EB2-AC73-4759542EE529}" destId="{E82F5466-FF06-4BE2-B139-3F787182C7A0}" srcOrd="1" destOrd="0" presId="urn:microsoft.com/office/officeart/2008/layout/PictureStrips"/>
    <dgm:cxn modelId="{5C5467DB-4F2B-452D-855B-EE3AB3566679}" type="presParOf" srcId="{F710EDDD-C4C5-42C5-9AEC-C1BE83C8C748}" destId="{02A86992-0EAF-442C-8C02-86A2AFCECFB1}" srcOrd="3" destOrd="0" presId="urn:microsoft.com/office/officeart/2008/layout/PictureStrips"/>
    <dgm:cxn modelId="{007BE1E3-681D-450E-B463-C3D06EEBD9A2}" type="presParOf" srcId="{F710EDDD-C4C5-42C5-9AEC-C1BE83C8C748}" destId="{FF18B5D9-E323-4ADF-AE37-0F8F16715EAD}" srcOrd="4" destOrd="0" presId="urn:microsoft.com/office/officeart/2008/layout/PictureStrips"/>
    <dgm:cxn modelId="{7B615C2C-FCCA-4883-B04F-95C0B401378A}" type="presParOf" srcId="{FF18B5D9-E323-4ADF-AE37-0F8F16715EAD}" destId="{9B0B40C5-2221-4C6B-B2CB-5E9912D4D099}" srcOrd="0" destOrd="0" presId="urn:microsoft.com/office/officeart/2008/layout/PictureStrips"/>
    <dgm:cxn modelId="{D1B522B8-7648-4900-BEBD-3EA602598529}" type="presParOf" srcId="{FF18B5D9-E323-4ADF-AE37-0F8F16715EAD}" destId="{C2757682-ADE3-4C8B-BDAE-650E954626F1}" srcOrd="1" destOrd="0" presId="urn:microsoft.com/office/officeart/2008/layout/PictureStrips"/>
    <dgm:cxn modelId="{7F458083-0AB0-456A-B9F1-4B8BDFA5E92D}" type="presParOf" srcId="{F710EDDD-C4C5-42C5-9AEC-C1BE83C8C748}" destId="{FFE46829-8343-4D96-9EE6-A126D0316E37}" srcOrd="5" destOrd="0" presId="urn:microsoft.com/office/officeart/2008/layout/PictureStrips"/>
    <dgm:cxn modelId="{F167E7F0-3FD5-426D-B2E4-0735127FADC1}" type="presParOf" srcId="{F710EDDD-C4C5-42C5-9AEC-C1BE83C8C748}" destId="{D5A6B44A-9E24-4283-AA49-C34194EBDE8C}" srcOrd="6" destOrd="0" presId="urn:microsoft.com/office/officeart/2008/layout/PictureStrips"/>
    <dgm:cxn modelId="{B2D819F3-A221-45EF-8491-4CD5BCECBEE0}" type="presParOf" srcId="{D5A6B44A-9E24-4283-AA49-C34194EBDE8C}" destId="{3E1E8912-BE69-43B3-873F-BCED92DD2DD4}" srcOrd="0" destOrd="0" presId="urn:microsoft.com/office/officeart/2008/layout/PictureStrips"/>
    <dgm:cxn modelId="{C132AEAF-426C-473E-9BDC-E5D06E471A9E}" type="presParOf" srcId="{D5A6B44A-9E24-4283-AA49-C34194EBDE8C}" destId="{FC73C43C-CA92-4CF5-B159-DC883907022D}" srcOrd="1" destOrd="0" presId="urn:microsoft.com/office/officeart/2008/layout/PictureStrips"/>
    <dgm:cxn modelId="{175A22EF-20A1-45CC-9863-54ABDC4D3C17}" type="presParOf" srcId="{F710EDDD-C4C5-42C5-9AEC-C1BE83C8C748}" destId="{15E674F6-BFBA-4C25-A6E4-EA34DA36EC25}" srcOrd="7" destOrd="0" presId="urn:microsoft.com/office/officeart/2008/layout/PictureStrips"/>
    <dgm:cxn modelId="{4C462479-8A78-4832-8137-722E22D1A0FE}" type="presParOf" srcId="{F710EDDD-C4C5-42C5-9AEC-C1BE83C8C748}" destId="{8F9BD7E6-B955-40B6-8DB6-6DB4A2A86BF8}" srcOrd="8" destOrd="0" presId="urn:microsoft.com/office/officeart/2008/layout/PictureStrips"/>
    <dgm:cxn modelId="{68C34301-E221-4812-9455-12F4D2F110B1}" type="presParOf" srcId="{8F9BD7E6-B955-40B6-8DB6-6DB4A2A86BF8}" destId="{17519E6A-F63E-4B9E-812B-5943DEAD9176}" srcOrd="0" destOrd="0" presId="urn:microsoft.com/office/officeart/2008/layout/PictureStrips"/>
    <dgm:cxn modelId="{D68005FD-E575-40F8-8502-D2D6DB3E649C}" type="presParOf" srcId="{8F9BD7E6-B955-40B6-8DB6-6DB4A2A86BF8}" destId="{93BD89C2-5831-4E9F-A787-35442441A49A}" srcOrd="1" destOrd="0" presId="urn:microsoft.com/office/officeart/2008/layout/PictureStrips"/>
    <dgm:cxn modelId="{995C56C2-90B0-49BB-9CE2-3895B9336A8D}" type="presParOf" srcId="{F710EDDD-C4C5-42C5-9AEC-C1BE83C8C748}" destId="{5FA50697-9DB1-4EA3-9C48-1D8AD01820A4}" srcOrd="9" destOrd="0" presId="urn:microsoft.com/office/officeart/2008/layout/PictureStrips"/>
    <dgm:cxn modelId="{A25BA23C-63CF-4BBC-8CB6-9143F0E81D40}" type="presParOf" srcId="{F710EDDD-C4C5-42C5-9AEC-C1BE83C8C748}" destId="{9561A59D-7F56-4FCA-848C-9B1F0B1D85CA}" srcOrd="10" destOrd="0" presId="urn:microsoft.com/office/officeart/2008/layout/PictureStrips"/>
    <dgm:cxn modelId="{12704C65-0523-47E5-A591-814F4203AE97}" type="presParOf" srcId="{9561A59D-7F56-4FCA-848C-9B1F0B1D85CA}" destId="{76B5BD6B-11F3-47E3-BB91-59C9535DC29B}" srcOrd="0" destOrd="0" presId="urn:microsoft.com/office/officeart/2008/layout/PictureStrips"/>
    <dgm:cxn modelId="{B672C346-88A6-42DD-B2B3-2855A200D7DD}" type="presParOf" srcId="{9561A59D-7F56-4FCA-848C-9B1F0B1D85CA}" destId="{C44A4A29-279A-413F-8E3C-103D5823AFF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1A134-3384-483C-BDC4-830BF20BF921}">
      <dsp:nvSpPr>
        <dsp:cNvPr id="0" name=""/>
        <dsp:cNvSpPr/>
      </dsp:nvSpPr>
      <dsp:spPr>
        <a:xfrm>
          <a:off x="148429" y="223432"/>
          <a:ext cx="566104" cy="5661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6F33C2B-EF99-4008-BAF6-FA72501B8C90}">
      <dsp:nvSpPr>
        <dsp:cNvPr id="0" name=""/>
        <dsp:cNvSpPr/>
      </dsp:nvSpPr>
      <dsp:spPr>
        <a:xfrm>
          <a:off x="431482" y="223432"/>
          <a:ext cx="3020376" cy="56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4D4D4D"/>
              </a:solidFill>
            </a:rPr>
            <a:t>быстродействие</a:t>
          </a:r>
          <a:endParaRPr lang="ru-RU" sz="1800" kern="1200" dirty="0">
            <a:solidFill>
              <a:srgbClr val="4D4D4D"/>
            </a:solidFill>
          </a:endParaRPr>
        </a:p>
      </dsp:txBody>
      <dsp:txXfrm>
        <a:off x="431482" y="223432"/>
        <a:ext cx="3020376" cy="566104"/>
      </dsp:txXfrm>
    </dsp:sp>
    <dsp:sp modelId="{5A51AD80-0427-40E1-9FA2-168C51BA8F66}">
      <dsp:nvSpPr>
        <dsp:cNvPr id="0" name=""/>
        <dsp:cNvSpPr/>
      </dsp:nvSpPr>
      <dsp:spPr>
        <a:xfrm>
          <a:off x="148429" y="789537"/>
          <a:ext cx="566104" cy="5661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03E55B1-83D4-4F46-9EED-F9214AE3E810}">
      <dsp:nvSpPr>
        <dsp:cNvPr id="0" name=""/>
        <dsp:cNvSpPr/>
      </dsp:nvSpPr>
      <dsp:spPr>
        <a:xfrm>
          <a:off x="431482" y="789537"/>
          <a:ext cx="3020376" cy="56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4D4D4D"/>
              </a:solidFill>
            </a:rPr>
            <a:t>максимальная наглядность</a:t>
          </a:r>
          <a:endParaRPr lang="ru-RU" sz="1800" kern="1200" dirty="0">
            <a:solidFill>
              <a:srgbClr val="4D4D4D"/>
            </a:solidFill>
          </a:endParaRPr>
        </a:p>
      </dsp:txBody>
      <dsp:txXfrm>
        <a:off x="431482" y="789537"/>
        <a:ext cx="3020376" cy="566104"/>
      </dsp:txXfrm>
    </dsp:sp>
    <dsp:sp modelId="{7C4F289C-ABB3-4A58-9913-842930F7BFC3}">
      <dsp:nvSpPr>
        <dsp:cNvPr id="0" name=""/>
        <dsp:cNvSpPr/>
      </dsp:nvSpPr>
      <dsp:spPr>
        <a:xfrm>
          <a:off x="148429" y="1355642"/>
          <a:ext cx="566104" cy="5661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4959469-3828-45F8-8BE8-1F8EFA4AFC24}">
      <dsp:nvSpPr>
        <dsp:cNvPr id="0" name=""/>
        <dsp:cNvSpPr/>
      </dsp:nvSpPr>
      <dsp:spPr>
        <a:xfrm>
          <a:off x="431482" y="1355642"/>
          <a:ext cx="3020376" cy="56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4D4D4D"/>
              </a:solidFill>
            </a:rPr>
            <a:t>открытость</a:t>
          </a:r>
          <a:endParaRPr lang="ru-RU" sz="1800" kern="1200" dirty="0">
            <a:solidFill>
              <a:srgbClr val="4D4D4D"/>
            </a:solidFill>
          </a:endParaRPr>
        </a:p>
      </dsp:txBody>
      <dsp:txXfrm>
        <a:off x="431482" y="1355642"/>
        <a:ext cx="3020376" cy="566104"/>
      </dsp:txXfrm>
    </dsp:sp>
    <dsp:sp modelId="{33D9BFEB-06E0-4327-B56A-414204D21DCE}">
      <dsp:nvSpPr>
        <dsp:cNvPr id="0" name=""/>
        <dsp:cNvSpPr/>
      </dsp:nvSpPr>
      <dsp:spPr>
        <a:xfrm>
          <a:off x="148429" y="1921747"/>
          <a:ext cx="566104" cy="5661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33F3E0F-F1FA-4A33-AB90-135411169D4D}">
      <dsp:nvSpPr>
        <dsp:cNvPr id="0" name=""/>
        <dsp:cNvSpPr/>
      </dsp:nvSpPr>
      <dsp:spPr>
        <a:xfrm>
          <a:off x="431482" y="1921747"/>
          <a:ext cx="3020376" cy="56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4D4D4D"/>
              </a:solidFill>
            </a:rPr>
            <a:t>возможность быстро обсудить документ с коллегами</a:t>
          </a:r>
          <a:endParaRPr lang="ru-RU" sz="1800" kern="1200" dirty="0">
            <a:solidFill>
              <a:srgbClr val="4D4D4D"/>
            </a:solidFill>
          </a:endParaRPr>
        </a:p>
      </dsp:txBody>
      <dsp:txXfrm>
        <a:off x="431482" y="1921747"/>
        <a:ext cx="3020376" cy="566104"/>
      </dsp:txXfrm>
    </dsp:sp>
    <dsp:sp modelId="{3E494E93-F155-4B9D-BD00-2577264020C0}">
      <dsp:nvSpPr>
        <dsp:cNvPr id="0" name=""/>
        <dsp:cNvSpPr/>
      </dsp:nvSpPr>
      <dsp:spPr>
        <a:xfrm>
          <a:off x="148429" y="2487852"/>
          <a:ext cx="566104" cy="56610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C3CAF26-372B-4F09-BBE6-C336118D50D7}">
      <dsp:nvSpPr>
        <dsp:cNvPr id="0" name=""/>
        <dsp:cNvSpPr/>
      </dsp:nvSpPr>
      <dsp:spPr>
        <a:xfrm>
          <a:off x="431482" y="2487852"/>
          <a:ext cx="3020376" cy="566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4D4D4D"/>
              </a:solidFill>
            </a:rPr>
            <a:t>возможность узнать мнение экспертов</a:t>
          </a:r>
          <a:endParaRPr lang="ru-RU" sz="1800" kern="1200" dirty="0">
            <a:solidFill>
              <a:srgbClr val="4D4D4D"/>
            </a:solidFill>
          </a:endParaRPr>
        </a:p>
      </dsp:txBody>
      <dsp:txXfrm>
        <a:off x="431482" y="2487852"/>
        <a:ext cx="3020376" cy="5661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B2772-715A-43AD-9516-3928938C8B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86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Arial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/>
              </a:defRPr>
            </a:lvl1pPr>
          </a:lstStyle>
          <a:p>
            <a:pPr>
              <a:defRPr/>
            </a:pPr>
            <a:fld id="{A538CEC1-5513-436D-917D-B83A445E3017}" type="datetimeFigureOut">
              <a:rPr lang="ru-RU"/>
              <a:pPr>
                <a:defRPr/>
              </a:pPr>
              <a:t>01.10.2019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Arial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Arial"/>
              </a:defRPr>
            </a:lvl1pPr>
          </a:lstStyle>
          <a:p>
            <a:pPr>
              <a:defRPr/>
            </a:pPr>
            <a:fld id="{697F90D7-D098-40B0-B5B3-E394902B95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9378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F90D7-D098-40B0-B5B3-E394902B954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601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F90D7-D098-40B0-B5B3-E394902B954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546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F90D7-D098-40B0-B5B3-E394902B954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546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1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1" y="0"/>
            <a:ext cx="5099538" cy="4608513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2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938" y="1"/>
            <a:ext cx="4273062" cy="5143499"/>
          </a:xfrm>
          <a:prstGeom prst="rect">
            <a:avLst/>
          </a:prstGeom>
        </p:spPr>
        <p:txBody>
          <a:bodyPr anchor="ctr"/>
          <a:lstStyle>
            <a:lvl1pPr algn="l">
              <a:defRPr sz="3200" b="0" i="0">
                <a:solidFill>
                  <a:schemeClr val="tx1"/>
                </a:solidFill>
                <a:effectLst/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8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тем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4439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12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улеты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079875" y="792000"/>
            <a:ext cx="4818063" cy="41403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1800">
                <a:latin typeface="HelveticaNeueCyr" panose="02000503040000020004" pitchFamily="50" charset="-52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2pPr>
            <a:lvl3pPr marL="623888" indent="-263525">
              <a:defRPr sz="12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3pPr>
            <a:lvl4pPr marL="809625" indent="-273050">
              <a:buSzPct val="70000"/>
              <a:buFont typeface="Wingdings" panose="05000000000000000000" pitchFamily="2" charset="2"/>
              <a:buChar char="Ø"/>
              <a:defRPr sz="12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4pPr>
            <a:lvl5pPr marL="1073150" indent="-263525">
              <a:buSzPct val="70000"/>
              <a:buFont typeface="Calibri" panose="020F0502020204030204" pitchFamily="34" charset="0"/>
              <a:buChar char="−"/>
              <a:defRPr sz="12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улеты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Cyr" panose="02000503040000020004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0583" y="792000"/>
            <a:ext cx="4818063" cy="420190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1800">
                <a:latin typeface="HelveticaNeueCyr" panose="02000503040000020004" pitchFamily="50" charset="-52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2pPr>
            <a:lvl3pPr marL="623888" indent="-263525">
              <a:defRPr sz="12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3pPr>
            <a:lvl4pPr marL="809625" indent="-273050">
              <a:buSzPct val="70000"/>
              <a:buFont typeface="Wingdings" panose="05000000000000000000" pitchFamily="2" charset="2"/>
              <a:buChar char="Ø"/>
              <a:defRPr sz="12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4pPr>
            <a:lvl5pPr marL="1073150" indent="-263525">
              <a:buSzPct val="70000"/>
              <a:buFont typeface="Calibri" panose="020F0502020204030204" pitchFamily="34" charset="0"/>
              <a:buChar char="−"/>
              <a:defRPr sz="1200">
                <a:solidFill>
                  <a:schemeClr val="bg1">
                    <a:lumMod val="50000"/>
                  </a:schemeClr>
                </a:solidFill>
                <a:latin typeface="HelveticaNeueCyr" panose="02000503040000020004" pitchFamily="50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12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C580-988B-46DC-A8D1-0AD3AF0DAB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65921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1" r:id="rId4"/>
    <p:sldLayoutId id="2147483676" r:id="rId5"/>
    <p:sldLayoutId id="2147483675" r:id="rId6"/>
    <p:sldLayoutId id="2147483664" r:id="rId7"/>
    <p:sldLayoutId id="2147483677" r:id="rId8"/>
    <p:sldLayoutId id="214748367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ormacs.ru/dealers.js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43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9125" y="1822157"/>
            <a:ext cx="641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  <a:latin typeface="HelveticaNeueCyr" panose="020B0604020202020204" charset="-52"/>
              </a:rPr>
              <a:t>Веб-интерфейс</a:t>
            </a:r>
            <a:r>
              <a:rPr lang="en-US" sz="3600" dirty="0" smtClean="0">
                <a:solidFill>
                  <a:srgbClr val="FFFFFF"/>
                </a:solidFill>
                <a:latin typeface="HelveticaNeueCyr" panose="020B0604020202020204" charset="-52"/>
              </a:rPr>
              <a:t> NormaCS 4.x</a:t>
            </a:r>
            <a:r>
              <a:rPr lang="ru-RU" sz="3600" dirty="0" smtClean="0">
                <a:solidFill>
                  <a:srgbClr val="FFFFFF"/>
                </a:solidFill>
                <a:latin typeface="HelveticaNeueCyr" panose="020B0604020202020204" charset="-52"/>
              </a:rPr>
              <a:t> </a:t>
            </a:r>
            <a:endParaRPr lang="ru-RU" sz="3600" dirty="0">
              <a:solidFill>
                <a:srgbClr val="FFFFFF"/>
              </a:solidFill>
              <a:latin typeface="HelveticaNeueCyr" panose="020B060402020202020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2794" y="3017849"/>
            <a:ext cx="674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HelveticaNeueCyr" panose="020B0604020202020204" charset="-52"/>
              </a:rPr>
              <a:t>Новый </a:t>
            </a:r>
            <a:r>
              <a:rPr lang="ru-RU" sz="1600" dirty="0">
                <a:solidFill>
                  <a:srgbClr val="FFFFFF"/>
                </a:solidFill>
                <a:latin typeface="HelveticaNeueCyr" panose="020B0604020202020204" charset="-52"/>
              </a:rPr>
              <a:t>подход к работе с нормативно-техническими </a:t>
            </a:r>
            <a:r>
              <a:rPr lang="ru-RU" sz="1600" dirty="0" smtClean="0">
                <a:solidFill>
                  <a:srgbClr val="FFFFFF"/>
                </a:solidFill>
                <a:latin typeface="HelveticaNeueCyr" panose="020B0604020202020204" charset="-52"/>
              </a:rPr>
              <a:t>документами</a:t>
            </a:r>
            <a:r>
              <a:rPr lang="ru-RU" sz="1600" dirty="0">
                <a:solidFill>
                  <a:srgbClr val="FFFFFF"/>
                </a:solidFill>
                <a:latin typeface="HelveticaNeueCyr" panose="020B0604020202020204" charset="-5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096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на контроле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5280" y="3810000"/>
            <a:ext cx="8564880" cy="1122363"/>
          </a:xfrm>
        </p:spPr>
        <p:txBody>
          <a:bodyPr/>
          <a:lstStyle/>
          <a:p>
            <a:r>
              <a:rPr lang="ru-RU" sz="1400" dirty="0" smtClean="0">
                <a:solidFill>
                  <a:srgbClr val="4D4D4D"/>
                </a:solidFill>
              </a:rPr>
              <a:t>Возможность держать руку на пульсе изменений в наиболее важных документах: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D4D4D"/>
                </a:solidFill>
              </a:rPr>
              <a:t>Внесение изменений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D4D4D"/>
                </a:solidFill>
              </a:rPr>
              <a:t>Смена статуса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D4D4D"/>
                </a:solidFill>
              </a:rPr>
              <a:t>Публикация проектов документов и изменений к ним для публичного обсуждения</a:t>
            </a:r>
            <a:endParaRPr lang="ru-RU" sz="1400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101" y="677700"/>
            <a:ext cx="5289237" cy="266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017" y="925590"/>
            <a:ext cx="2064772" cy="275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543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Избранные документы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429" y="731040"/>
            <a:ext cx="6258141" cy="312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429" y="4316306"/>
            <a:ext cx="501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D4D4D"/>
                </a:solidFill>
              </a:rPr>
              <a:t>Вс</a:t>
            </a:r>
            <a:r>
              <a:rPr lang="ru-RU" dirty="0">
                <a:solidFill>
                  <a:srgbClr val="4D4D4D"/>
                </a:solidFill>
              </a:rPr>
              <a:t>я</a:t>
            </a:r>
            <a:r>
              <a:rPr lang="ru-RU" dirty="0" smtClean="0">
                <a:solidFill>
                  <a:srgbClr val="4D4D4D"/>
                </a:solidFill>
              </a:rPr>
              <a:t> необходимая информация всегда под рукой!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313" y="1024466"/>
            <a:ext cx="229765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230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технических терминов стал еще удобнее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839" y="792000"/>
            <a:ext cx="5200402" cy="308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6417" y="4109230"/>
            <a:ext cx="815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D4D4D"/>
                </a:solidFill>
              </a:rPr>
              <a:t>Более 220 тысяч определений технических терминов с обязательным указанием</a:t>
            </a:r>
          </a:p>
          <a:p>
            <a:r>
              <a:rPr lang="ru-RU" dirty="0" smtClean="0">
                <a:solidFill>
                  <a:srgbClr val="4D4D4D"/>
                </a:solidFill>
              </a:rPr>
              <a:t> области применения и источника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9749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 мобильных устройствах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45" y="762388"/>
            <a:ext cx="177165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847" y="762388"/>
            <a:ext cx="17696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799" y="762388"/>
            <a:ext cx="1776930" cy="287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39" y="762387"/>
            <a:ext cx="177656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373" y="762387"/>
            <a:ext cx="187493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2245" y="4013030"/>
            <a:ext cx="8679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D4D4D"/>
                </a:solidFill>
                <a:latin typeface="HelveticaNeueCyr" panose="020B0604020202020204" charset="-52"/>
              </a:rPr>
              <a:t>В веб-интерфейсе можно работать и с любых мобильных устройств. </a:t>
            </a:r>
            <a:endParaRPr lang="en-US" dirty="0" smtClean="0">
              <a:solidFill>
                <a:srgbClr val="4D4D4D"/>
              </a:solidFill>
              <a:latin typeface="HelveticaNeueCyr" panose="020B0604020202020204" charset="-52"/>
            </a:endParaRPr>
          </a:p>
          <a:p>
            <a:r>
              <a:rPr lang="ru-RU" dirty="0" smtClean="0">
                <a:solidFill>
                  <a:srgbClr val="4D4D4D"/>
                </a:solidFill>
                <a:latin typeface="HelveticaNeueCyr" panose="020B0604020202020204" charset="-52"/>
              </a:rPr>
              <a:t>При </a:t>
            </a:r>
            <a:r>
              <a:rPr lang="ru-RU" dirty="0">
                <a:solidFill>
                  <a:srgbClr val="4D4D4D"/>
                </a:solidFill>
                <a:latin typeface="HelveticaNeueCyr" panose="020B0604020202020204" charset="-52"/>
              </a:rPr>
              <a:t>этом внешний вид страниц будет изменяться согласно размерам экрана.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25083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Веб-интерфейс </a:t>
            </a:r>
            <a:r>
              <a:rPr lang="en-US" dirty="0" smtClean="0"/>
              <a:t>NormaCS 4.x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7865" y="865572"/>
            <a:ext cx="3494232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ru-RU" dirty="0">
              <a:solidFill>
                <a:srgbClr val="4CBBC7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2360905"/>
              </p:ext>
            </p:extLst>
          </p:nvPr>
        </p:nvGraphicFramePr>
        <p:xfrm>
          <a:off x="1320800" y="672612"/>
          <a:ext cx="6880860" cy="411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5935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231" y="1445846"/>
            <a:ext cx="8042031" cy="161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Оцените удобство работы с веб-интерфейсом – обратитесь за демонстрацией </a:t>
            </a:r>
            <a:r>
              <a:rPr lang="ru-RU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к авторизованным дилерам </a:t>
            </a:r>
            <a:r>
              <a:rPr lang="en-US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NormaCS</a:t>
            </a:r>
            <a:r>
              <a:rPr lang="ru-RU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действующих пользователей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NormaCS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контакты обслуживающей вас организации можно увидеть на стартовой странице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NormaCS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4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Вам нужно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503643" y="700560"/>
            <a:ext cx="3259357" cy="42019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Получить доступ </a:t>
            </a:r>
            <a:r>
              <a:rPr lang="ru-RU" sz="1600" dirty="0">
                <a:solidFill>
                  <a:srgbClr val="4D4D4D"/>
                </a:solidFill>
              </a:rPr>
              <a:t>к </a:t>
            </a:r>
            <a:r>
              <a:rPr lang="ru-RU" sz="1600" dirty="0" smtClean="0">
                <a:solidFill>
                  <a:srgbClr val="4D4D4D"/>
                </a:solidFill>
              </a:rPr>
              <a:t>нормативным документам </a:t>
            </a:r>
            <a:r>
              <a:rPr lang="ru-RU" sz="1600" dirty="0">
                <a:solidFill>
                  <a:srgbClr val="4D4D4D"/>
                </a:solidFill>
              </a:rPr>
              <a:t>«здесь и сейчас</a:t>
            </a:r>
            <a:r>
              <a:rPr lang="ru-RU" sz="1600" dirty="0" smtClean="0">
                <a:solidFill>
                  <a:srgbClr val="4D4D4D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Решать задачи </a:t>
            </a:r>
            <a:r>
              <a:rPr lang="ru-RU" sz="1600" dirty="0">
                <a:solidFill>
                  <a:srgbClr val="4D4D4D"/>
                </a:solidFill>
              </a:rPr>
              <a:t>оперативно, </a:t>
            </a:r>
            <a:r>
              <a:rPr lang="ru-RU" sz="1600" dirty="0" smtClean="0">
                <a:solidFill>
                  <a:srgbClr val="4D4D4D"/>
                </a:solidFill>
              </a:rPr>
              <a:t>и </a:t>
            </a:r>
            <a:r>
              <a:rPr lang="ru-RU" sz="1600" dirty="0">
                <a:solidFill>
                  <a:srgbClr val="4D4D4D"/>
                </a:solidFill>
              </a:rPr>
              <a:t>быть уверенным в выбранном </a:t>
            </a:r>
            <a:r>
              <a:rPr lang="ru-RU" sz="1600" dirty="0" smtClean="0">
                <a:solidFill>
                  <a:srgbClr val="4D4D4D"/>
                </a:solidFill>
              </a:rPr>
              <a:t>решении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Пользоваться исключительно </a:t>
            </a:r>
            <a:r>
              <a:rPr lang="ru-RU" sz="1600" dirty="0">
                <a:solidFill>
                  <a:srgbClr val="4D4D4D"/>
                </a:solidFill>
              </a:rPr>
              <a:t>проверенным источникам </a:t>
            </a:r>
            <a:r>
              <a:rPr lang="ru-RU" sz="1600" dirty="0" smtClean="0">
                <a:solidFill>
                  <a:srgbClr val="4D4D4D"/>
                </a:solidFill>
              </a:rPr>
              <a:t>информации</a:t>
            </a:r>
          </a:p>
          <a:p>
            <a:endParaRPr lang="ru-RU" sz="1400" dirty="0" smtClean="0"/>
          </a:p>
          <a:p>
            <a:r>
              <a:rPr lang="ru-RU" b="1" dirty="0" smtClean="0"/>
              <a:t>1 октября 2019 года команда NormaCS выпускает веб-интерфейс!</a:t>
            </a:r>
          </a:p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8" y="1287780"/>
            <a:ext cx="4272683" cy="284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431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веб-интерфейс </a:t>
            </a:r>
            <a:r>
              <a:rPr lang="en-US" dirty="0" smtClean="0"/>
              <a:t>NormaCS 4.x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0061" y="1028221"/>
            <a:ext cx="4450079" cy="3871440"/>
          </a:xfrm>
        </p:spPr>
        <p:txBody>
          <a:bodyPr/>
          <a:lstStyle/>
          <a:p>
            <a:r>
              <a:rPr lang="ru-RU" sz="1600" dirty="0">
                <a:solidFill>
                  <a:srgbClr val="4D4D4D"/>
                </a:solidFill>
              </a:rPr>
              <a:t>Веб-интерфейс создан в развитие всей парадигмы информационно-поисковой системы NormaCS 4.x как программного комплекса, состоящего из уникальной базы документов и разнообразных функциональных средств, позволяющих эффективно работать с нормами и стандартами</a:t>
            </a:r>
            <a:r>
              <a:rPr lang="ru-RU" sz="1600" dirty="0" smtClean="0">
                <a:solidFill>
                  <a:srgbClr val="4D4D4D"/>
                </a:solidFill>
              </a:rPr>
              <a:t>.</a:t>
            </a:r>
            <a:endParaRPr lang="en-US" sz="1600" dirty="0" smtClean="0">
              <a:solidFill>
                <a:srgbClr val="4D4D4D"/>
              </a:solidFill>
            </a:endParaRPr>
          </a:p>
          <a:p>
            <a:r>
              <a:rPr lang="ru-RU" sz="1600" dirty="0" smtClean="0">
                <a:solidFill>
                  <a:srgbClr val="4D4D4D"/>
                </a:solidFill>
              </a:rPr>
              <a:t>Главная цель веб-интерфейса – обеспечить легкий </a:t>
            </a:r>
            <a:r>
              <a:rPr lang="ru-RU" sz="1600" dirty="0">
                <a:solidFill>
                  <a:srgbClr val="4D4D4D"/>
                </a:solidFill>
              </a:rPr>
              <a:t>и </a:t>
            </a:r>
            <a:r>
              <a:rPr lang="ru-RU" sz="1600" dirty="0" smtClean="0">
                <a:solidFill>
                  <a:srgbClr val="4D4D4D"/>
                </a:solidFill>
              </a:rPr>
              <a:t>быстрый поиск </a:t>
            </a:r>
            <a:r>
              <a:rPr lang="ru-RU" sz="1600" dirty="0">
                <a:solidFill>
                  <a:srgbClr val="4D4D4D"/>
                </a:solidFill>
              </a:rPr>
              <a:t>и </a:t>
            </a:r>
            <a:r>
              <a:rPr lang="ru-RU" sz="1600" dirty="0" smtClean="0">
                <a:solidFill>
                  <a:srgbClr val="4D4D4D"/>
                </a:solidFill>
              </a:rPr>
              <a:t>доступ </a:t>
            </a:r>
            <a:r>
              <a:rPr lang="ru-RU" sz="1600" dirty="0">
                <a:solidFill>
                  <a:srgbClr val="4D4D4D"/>
                </a:solidFill>
              </a:rPr>
              <a:t>к </a:t>
            </a:r>
            <a:r>
              <a:rPr lang="ru-RU" sz="1600" dirty="0" smtClean="0">
                <a:solidFill>
                  <a:srgbClr val="4D4D4D"/>
                </a:solidFill>
              </a:rPr>
              <a:t>нормативным документам.</a:t>
            </a:r>
          </a:p>
          <a:p>
            <a:endParaRPr lang="ru-RU" sz="1600" dirty="0" smtClean="0">
              <a:solidFill>
                <a:srgbClr val="4D4D4D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13085243"/>
              </p:ext>
            </p:extLst>
          </p:nvPr>
        </p:nvGraphicFramePr>
        <p:xfrm>
          <a:off x="5120641" y="1212887"/>
          <a:ext cx="3451859" cy="32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20641" y="843555"/>
            <a:ext cx="379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HelveticaNeueCyr" panose="02000503040000020004"/>
              </a:rPr>
              <a:t>Принципы, заложенные в основу:</a:t>
            </a:r>
            <a:endParaRPr lang="ru-RU" dirty="0">
              <a:latin typeface="HelveticaNeueCyr" panose="020005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15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веб-интерфейс </a:t>
            </a:r>
            <a:r>
              <a:rPr lang="en-US" dirty="0" smtClean="0"/>
              <a:t>NormaCS 4.x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4D4D4D"/>
                </a:solidFill>
              </a:rPr>
              <a:t>Веб-интерфейс </a:t>
            </a:r>
            <a:r>
              <a:rPr lang="en-US" sz="1600" dirty="0" smtClean="0">
                <a:solidFill>
                  <a:srgbClr val="4D4D4D"/>
                </a:solidFill>
              </a:rPr>
              <a:t>NormaCS 4.x </a:t>
            </a:r>
            <a:r>
              <a:rPr lang="ru-RU" sz="1600" dirty="0" smtClean="0">
                <a:solidFill>
                  <a:srgbClr val="4D4D4D"/>
                </a:solidFill>
              </a:rPr>
              <a:t>работает в локальной сети предприятия, наравне с классическим настольным приложением </a:t>
            </a:r>
            <a:r>
              <a:rPr lang="en-US" sz="1600" dirty="0" smtClean="0">
                <a:solidFill>
                  <a:srgbClr val="4D4D4D"/>
                </a:solidFill>
              </a:rPr>
              <a:t>NormaCS Client</a:t>
            </a:r>
            <a:r>
              <a:rPr lang="ru-RU" sz="1600" dirty="0" smtClean="0">
                <a:solidFill>
                  <a:srgbClr val="4D4D4D"/>
                </a:solidFill>
              </a:rPr>
              <a:t>. </a:t>
            </a:r>
          </a:p>
          <a:p>
            <a:endParaRPr lang="ru-RU" sz="1600" dirty="0" smtClean="0">
              <a:solidFill>
                <a:srgbClr val="4D4D4D"/>
              </a:solidFill>
            </a:endParaRPr>
          </a:p>
          <a:p>
            <a:r>
              <a:rPr lang="ru-RU" sz="1600" dirty="0" smtClean="0"/>
              <a:t>Отличительные особенности веб-интерфейса: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</a:rPr>
              <a:t>н</a:t>
            </a:r>
            <a:r>
              <a:rPr lang="ru-RU" sz="1600" dirty="0" smtClean="0">
                <a:solidFill>
                  <a:srgbClr val="4D4D4D"/>
                </a:solidFill>
              </a:rPr>
              <a:t>е требует установки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</a:rPr>
              <a:t>р</a:t>
            </a:r>
            <a:r>
              <a:rPr lang="ru-RU" sz="1600" dirty="0" smtClean="0">
                <a:solidFill>
                  <a:srgbClr val="4D4D4D"/>
                </a:solidFill>
              </a:rPr>
              <a:t>аботает через браузер, а значит- не зависит от операционной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возможна работа с мобильных устройств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«легкий» адаптивный дизайн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</a:rPr>
              <a:t>е</a:t>
            </a:r>
            <a:r>
              <a:rPr lang="ru-RU" sz="1600" dirty="0" smtClean="0">
                <a:solidFill>
                  <a:srgbClr val="4D4D4D"/>
                </a:solidFill>
              </a:rPr>
              <a:t>сть уникальные сервисы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560" y="792000"/>
            <a:ext cx="2397367" cy="389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364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Интуитивно-понятный интерфейс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55441" y="3573780"/>
            <a:ext cx="8433118" cy="1242061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В основе – классический сценарий работы технического специалиста. </a:t>
            </a:r>
          </a:p>
          <a:p>
            <a:r>
              <a:rPr lang="ru-RU" dirty="0">
                <a:solidFill>
                  <a:srgbClr val="4D4D4D"/>
                </a:solidFill>
              </a:rPr>
              <a:t>Дизайн </a:t>
            </a:r>
            <a:r>
              <a:rPr lang="ru-RU" dirty="0" smtClean="0">
                <a:solidFill>
                  <a:srgbClr val="4D4D4D"/>
                </a:solidFill>
              </a:rPr>
              <a:t>лаконичен </a:t>
            </a:r>
            <a:r>
              <a:rPr lang="ru-RU" dirty="0">
                <a:solidFill>
                  <a:srgbClr val="4D4D4D"/>
                </a:solidFill>
              </a:rPr>
              <a:t>и позволяет сосредоточиться на том, что действительно важно — на поиске нужного документа и дальнейшей работе с ним</a:t>
            </a:r>
            <a:r>
              <a:rPr lang="ru-RU" dirty="0" smtClean="0">
                <a:solidFill>
                  <a:srgbClr val="4D4D4D"/>
                </a:solidFill>
              </a:rPr>
              <a:t>.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822" y="792000"/>
            <a:ext cx="5316356" cy="269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398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Парольная аутентификация пользователей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98571" y="624360"/>
            <a:ext cx="3022918" cy="4140363"/>
          </a:xfrm>
        </p:spPr>
        <p:txBody>
          <a:bodyPr/>
          <a:lstStyle/>
          <a:p>
            <a:r>
              <a:rPr lang="ru-RU" sz="1600" dirty="0" smtClean="0">
                <a:solidFill>
                  <a:srgbClr val="4D4D4D"/>
                </a:solidFill>
              </a:rPr>
              <a:t>Два варианта доступа: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</a:rPr>
              <a:t>п</a:t>
            </a:r>
            <a:r>
              <a:rPr lang="ru-RU" sz="1600" dirty="0" smtClean="0">
                <a:solidFill>
                  <a:srgbClr val="4D4D4D"/>
                </a:solidFill>
              </a:rPr>
              <a:t>о доменному логину/паролю (в этом случае будет работать синхронизация области пользовательских данных с </a:t>
            </a:r>
            <a:r>
              <a:rPr lang="en-US" sz="1600" dirty="0" smtClean="0">
                <a:solidFill>
                  <a:srgbClr val="4D4D4D"/>
                </a:solidFill>
              </a:rPr>
              <a:t>NormaCS Client</a:t>
            </a:r>
            <a:r>
              <a:rPr lang="ru-RU" sz="1600" dirty="0" smtClean="0">
                <a:solidFill>
                  <a:srgbClr val="4D4D4D"/>
                </a:solidFill>
              </a:rPr>
              <a:t>)</a:t>
            </a:r>
            <a:endParaRPr lang="en-US" sz="1600" dirty="0" smtClean="0">
              <a:solidFill>
                <a:srgbClr val="4D4D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</a:rPr>
              <a:t>п</a:t>
            </a:r>
            <a:r>
              <a:rPr lang="ru-RU" sz="1600" dirty="0" smtClean="0">
                <a:solidFill>
                  <a:srgbClr val="4D4D4D"/>
                </a:solidFill>
              </a:rPr>
              <a:t>о логину/паролю, созданному администратором системы – оптимальный вариант для организации работы не доменных пользователей</a:t>
            </a:r>
            <a:endParaRPr lang="ru-RU" sz="1600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71" y="1005360"/>
            <a:ext cx="5232479" cy="263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16" t="20577" r="31167" b="16114"/>
          <a:stretch/>
        </p:blipFill>
        <p:spPr>
          <a:xfrm>
            <a:off x="2177551" y="1889760"/>
            <a:ext cx="3222807" cy="261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553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Обновленная парадигма поиска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9240" y="3820383"/>
            <a:ext cx="8648699" cy="12205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Сохранение истории успешных поисковых запросов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Разнообразие и наглядность фильтров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</a:rPr>
              <a:t>Доступна возможность просмотра списка найденных в привычном варианте таблицы</a:t>
            </a:r>
            <a:endParaRPr lang="ru-RU" sz="1600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581" y="792000"/>
            <a:ext cx="4493599" cy="245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860" y="1033613"/>
            <a:ext cx="4539299" cy="254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1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623" y="2629849"/>
            <a:ext cx="4026218" cy="106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29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Новый сервис «Вхождение в перечни»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981700" y="1073940"/>
            <a:ext cx="2735580" cy="3002761"/>
          </a:xfrm>
        </p:spPr>
        <p:txBody>
          <a:bodyPr/>
          <a:lstStyle/>
          <a:p>
            <a:r>
              <a:rPr lang="ru-RU" dirty="0">
                <a:solidFill>
                  <a:srgbClr val="4D4D4D"/>
                </a:solidFill>
                <a:latin typeface="HelveticaNeueCyr" panose="020B0604020202020204" charset="-52"/>
              </a:rPr>
              <a:t>Позволит быстро отфильтровать документы по признаку обеспечения требований Технических Регламентов и других основополагающих документов!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425" y="892175"/>
            <a:ext cx="5108575" cy="3014663"/>
          </a:xfr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28" y="757404"/>
            <a:ext cx="4448852" cy="236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987" y="2030248"/>
            <a:ext cx="4936534" cy="262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505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Удобство просмотра документов: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9026" y="3689667"/>
            <a:ext cx="8501614" cy="1301433"/>
          </a:xfrm>
        </p:spPr>
        <p:txBody>
          <a:bodyPr/>
          <a:lstStyle/>
          <a:p>
            <a:r>
              <a:rPr lang="ru-RU" sz="1600" dirty="0" smtClean="0">
                <a:solidFill>
                  <a:srgbClr val="4D4D4D"/>
                </a:solidFill>
              </a:rPr>
              <a:t>Поиск по тексту, удобная постраничная навигация, доступ к истории документа и обсуждению документа на информационном ресурсе </a:t>
            </a:r>
            <a:r>
              <a:rPr lang="en-US" sz="1600" dirty="0" smtClean="0">
                <a:solidFill>
                  <a:srgbClr val="4D4D4D"/>
                </a:solidFill>
              </a:rPr>
              <a:t>NormaCS.info. </a:t>
            </a:r>
            <a:endParaRPr lang="ru-RU" sz="1600" dirty="0" smtClean="0">
              <a:solidFill>
                <a:srgbClr val="4D4D4D"/>
              </a:solidFill>
            </a:endParaRPr>
          </a:p>
          <a:p>
            <a:r>
              <a:rPr lang="ru-RU" sz="1600" dirty="0" smtClean="0">
                <a:solidFill>
                  <a:srgbClr val="4D4D4D"/>
                </a:solidFill>
              </a:rPr>
              <a:t>Весь спектр возможностей для комфортной работы с документом!</a:t>
            </a:r>
            <a:endParaRPr lang="ru-RU" sz="1600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44" y="685800"/>
            <a:ext cx="4501114" cy="263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375" y="792000"/>
            <a:ext cx="5066864" cy="279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4187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anoCAD Plus 8">
      <a:dk1>
        <a:srgbClr val="4CBBC7"/>
      </a:dk1>
      <a:lt1>
        <a:srgbClr val="FFFFFF"/>
      </a:lt1>
      <a:dk2>
        <a:srgbClr val="000000"/>
      </a:dk2>
      <a:lt2>
        <a:srgbClr val="FFFFFF"/>
      </a:lt2>
      <a:accent1>
        <a:srgbClr val="0563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noCAD Plus 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Официальная.thmx</Template>
  <TotalTime>11030</TotalTime>
  <Words>450</Words>
  <Application>Microsoft Office PowerPoint</Application>
  <PresentationFormat>Экран (16:9)</PresentationFormat>
  <Paragraphs>67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HelveticaNeueCyr</vt:lpstr>
      <vt:lpstr>Calibri</vt:lpstr>
      <vt:lpstr>Times New Roman</vt:lpstr>
      <vt:lpstr>Wingdings</vt:lpstr>
      <vt:lpstr>Тема Office</vt:lpstr>
      <vt:lpstr>Слайд 1</vt:lpstr>
      <vt:lpstr>Вам нужно</vt:lpstr>
      <vt:lpstr>Что такое веб-интерфейс NormaCS 4.x?</vt:lpstr>
      <vt:lpstr>Что такое веб-интерфейс NormaCS 4.x?</vt:lpstr>
      <vt:lpstr>Интуитивно-понятный интерфейс</vt:lpstr>
      <vt:lpstr>Парольная аутентификация пользователей</vt:lpstr>
      <vt:lpstr>Обновленная парадигма поиска</vt:lpstr>
      <vt:lpstr>Новый сервис «Вхождение в перечни»</vt:lpstr>
      <vt:lpstr>Удобство просмотра документов:</vt:lpstr>
      <vt:lpstr>Документы на контроле</vt:lpstr>
      <vt:lpstr>Избранные документы</vt:lpstr>
      <vt:lpstr>Словарь технических терминов стал еще удобнее</vt:lpstr>
      <vt:lpstr>Работа на мобильных устройствах</vt:lpstr>
      <vt:lpstr>Веб-интерфейс NormaCS 4.x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Ekaterina A. Pokrovskaja</dc:creator>
  <cp:lastModifiedBy>isoloveva</cp:lastModifiedBy>
  <cp:revision>884</cp:revision>
  <cp:lastPrinted>2017-09-18T12:45:30Z</cp:lastPrinted>
  <dcterms:created xsi:type="dcterms:W3CDTF">2015-09-14T08:31:50Z</dcterms:created>
  <dcterms:modified xsi:type="dcterms:W3CDTF">2019-10-01T12:58:07Z</dcterms:modified>
</cp:coreProperties>
</file>